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89838" cy="9875838"/>
  <p:notesSz cx="6858000" cy="9236075"/>
  <p:embeddedFontLst>
    <p:embeddedFont>
      <p:font typeface="KG All of Me" charset="0"/>
      <p:regular r:id="rId4"/>
    </p:embeddedFont>
    <p:embeddedFont>
      <p:font typeface="HelloHoneycrisp" charset="0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KG WhY YoU GoTtA Be So MeAn" charset="0"/>
      <p:regular r:id="rId10"/>
    </p:embeddedFont>
    <p:embeddedFont>
      <p:font typeface="KG Eyes Wide Open" charset="0"/>
      <p:regular r:id="rId11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580" autoAdjust="0"/>
  </p:normalViewPr>
  <p:slideViewPr>
    <p:cSldViewPr>
      <p:cViewPr varScale="1">
        <p:scale>
          <a:sx n="49" d="100"/>
          <a:sy n="49" d="100"/>
        </p:scale>
        <p:origin x="-1170" y="-96"/>
      </p:cViewPr>
      <p:guideLst>
        <p:guide orient="horz" pos="3111"/>
        <p:guide pos="2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8" tIns="45979" rIns="91958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8" tIns="45979" rIns="91958" bIns="45979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693738"/>
            <a:ext cx="26606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8" tIns="45979" rIns="91958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8" tIns="45979" rIns="91958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958" tIns="45979" rIns="91958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958" tIns="45979" rIns="91958" bIns="45979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693" y="2423319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A Note from </a:t>
            </a:r>
            <a:r>
              <a:rPr lang="en-US" sz="18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the </a:t>
            </a:r>
            <a:r>
              <a:rPr lang="en-US" sz="180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Teachers</a:t>
            </a:r>
            <a:endParaRPr lang="en-US" sz="1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7319" y="2423319"/>
            <a:ext cx="3288930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What’s Happening in...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511" y="6004719"/>
            <a:ext cx="3177041" cy="275099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Dates to remember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691" y="8519319"/>
            <a:ext cx="4039627" cy="829096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Thank You, </a:t>
            </a:r>
            <a:r>
              <a:rPr lang="en-US" sz="2400" b="1" dirty="0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Mrs. </a:t>
            </a:r>
            <a:r>
              <a:rPr lang="en-US" sz="2400" b="1" dirty="0" err="1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Beabout</a:t>
            </a:r>
            <a:r>
              <a:rPr lang="en-US" sz="2400" b="1" dirty="0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, Mrs. </a:t>
            </a:r>
            <a:r>
              <a:rPr lang="en-US" sz="2400" b="1" dirty="0" err="1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Cring</a:t>
            </a:r>
            <a:r>
              <a:rPr lang="en-US" sz="2400" b="1" dirty="0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, and Mrs. </a:t>
            </a:r>
            <a:r>
              <a:rPr lang="en-US" sz="2400" b="1" dirty="0" err="1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Selka</a:t>
            </a:r>
            <a:r>
              <a:rPr lang="en-US" sz="2400" b="1" dirty="0" smtClean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 </a:t>
            </a:r>
            <a:endParaRPr lang="en-US" sz="2400" b="1" dirty="0">
              <a:ln w="3175">
                <a:noFill/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05" y="5567023"/>
            <a:ext cx="6401826" cy="644430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Homework reminder-Please remember to sign agenda and reading log (: </a:t>
            </a:r>
            <a:endParaRPr lang="en-US" sz="1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692" y="548658"/>
            <a:ext cx="5580764" cy="1647678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300" dirty="0" smtClean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September </a:t>
            </a:r>
            <a:endParaRPr lang="en-US" sz="5300" dirty="0">
              <a:solidFill>
                <a:prstClr val="black"/>
              </a:solidFill>
              <a:latin typeface="KG Eyes Wide Open" panose="02000506000000020004" pitchFamily="2" charset="0"/>
              <a:ea typeface="HelloHoneycrisp" panose="02000603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US" sz="7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2</a:t>
            </a:r>
            <a:r>
              <a:rPr lang="en-US" sz="7400" baseline="300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nd</a:t>
            </a:r>
            <a:r>
              <a:rPr lang="en-US" sz="7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 floor news</a:t>
            </a:r>
            <a:endParaRPr lang="en-US" sz="7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KG WhY YoU GoTtA Be So MeAn" panose="02000506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511" y="2909064"/>
            <a:ext cx="3125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Please be sure that all beginning of the year school forms have been turned in, along with permission slips for singing the National Anthem.   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7718" y="637215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September 7</a:t>
            </a:r>
            <a:r>
              <a:rPr lang="en-US" dirty="0" smtClean="0"/>
              <a:t>-Grandparent’s breakfast</a:t>
            </a:r>
          </a:p>
          <a:p>
            <a:r>
              <a:rPr lang="en-US" b="1" i="1" dirty="0" smtClean="0"/>
              <a:t>September 1</a:t>
            </a:r>
            <a:r>
              <a:rPr lang="en-US" dirty="0" smtClean="0"/>
              <a:t>4-singing the National Anthem at the NHS football game</a:t>
            </a:r>
          </a:p>
          <a:p>
            <a:r>
              <a:rPr lang="en-US" b="1" i="1" dirty="0" smtClean="0"/>
              <a:t>September 2</a:t>
            </a:r>
            <a:r>
              <a:rPr lang="en-US" dirty="0" smtClean="0"/>
              <a:t>1- 1</a:t>
            </a:r>
            <a:r>
              <a:rPr lang="en-US" baseline="30000" dirty="0" smtClean="0"/>
              <a:t>st</a:t>
            </a:r>
            <a:r>
              <a:rPr lang="en-US" dirty="0" smtClean="0"/>
              <a:t> interim report day</a:t>
            </a:r>
          </a:p>
          <a:p>
            <a:r>
              <a:rPr lang="en-US" b="1" i="1" dirty="0" smtClean="0"/>
              <a:t>September 2</a:t>
            </a:r>
            <a:r>
              <a:rPr lang="en-US" dirty="0" smtClean="0"/>
              <a:t>8-Teacher In-Service-No School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70607" y="2790753"/>
            <a:ext cx="28966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Reading-Your child should have received their reading level based on their STARS test.  Some students have started taking accelerated reader tests at school.  </a:t>
            </a:r>
          </a:p>
          <a:p>
            <a:r>
              <a:rPr lang="en-US" sz="1100" dirty="0" smtClean="0"/>
              <a:t>Math-We are learning about place value and rounding.  Please continue practicing multiplication flash cards with your child.</a:t>
            </a:r>
          </a:p>
          <a:p>
            <a:r>
              <a:rPr lang="en-US" sz="1100" dirty="0" smtClean="0"/>
              <a:t>Science-We are learning inquiry skills and the scientific method. Make sure that your child studies  the flip-chart. We will have a Science quiz every Friday!</a:t>
            </a:r>
          </a:p>
          <a:p>
            <a:r>
              <a:rPr lang="en-US" sz="1100" dirty="0" smtClean="0"/>
              <a:t>Social Studies-We are working on map skills.  Make sure they study for their green card quiz each Wednesday.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34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4308</TotalTime>
  <Words>182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KG All of Me</vt:lpstr>
      <vt:lpstr>HelloHoneycrisp</vt:lpstr>
      <vt:lpstr>Calibri</vt:lpstr>
      <vt:lpstr>KG WhY YoU GoTtA Be So MeAn</vt:lpstr>
      <vt:lpstr>KG Eyes Wide Open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Test Stiudent2</cp:lastModifiedBy>
  <cp:revision>110</cp:revision>
  <cp:lastPrinted>2018-09-04T19:30:19Z</cp:lastPrinted>
  <dcterms:created xsi:type="dcterms:W3CDTF">2014-05-14T00:18:25Z</dcterms:created>
  <dcterms:modified xsi:type="dcterms:W3CDTF">2018-09-11T20:06:51Z</dcterms:modified>
</cp:coreProperties>
</file>